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 useTimings="0">
    <p:kiosk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14" autoAdjust="0"/>
    <p:restoredTop sz="94660"/>
  </p:normalViewPr>
  <p:slideViewPr>
    <p:cSldViewPr snapToGrid="0">
      <p:cViewPr varScale="1">
        <p:scale>
          <a:sx n="77" d="100"/>
          <a:sy n="77" d="100"/>
        </p:scale>
        <p:origin x="684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276DCF-28C7-42C5-BE5E-0D451CE1D2A7}" type="datetimeFigureOut">
              <a:rPr lang="ru-RU" smtClean="0"/>
              <a:t>18.01.2022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D16F6515-3BB5-4E94-B1B9-0DE75B022D9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642773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276DCF-28C7-42C5-BE5E-0D451CE1D2A7}" type="datetimeFigureOut">
              <a:rPr lang="ru-RU" smtClean="0"/>
              <a:t>18.01.2022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16F6515-3BB5-4E94-B1B9-0DE75B022D9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850069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276DCF-28C7-42C5-BE5E-0D451CE1D2A7}" type="datetimeFigureOut">
              <a:rPr lang="ru-RU" smtClean="0"/>
              <a:t>18.01.2022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16F6515-3BB5-4E94-B1B9-0DE75B022D98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94605753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276DCF-28C7-42C5-BE5E-0D451CE1D2A7}" type="datetimeFigureOut">
              <a:rPr lang="ru-RU" smtClean="0"/>
              <a:t>18.01.2022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16F6515-3BB5-4E94-B1B9-0DE75B022D9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7465803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276DCF-28C7-42C5-BE5E-0D451CE1D2A7}" type="datetimeFigureOut">
              <a:rPr lang="ru-RU" smtClean="0"/>
              <a:t>18.01.2022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16F6515-3BB5-4E94-B1B9-0DE75B022D98}" type="slidenum">
              <a:rPr lang="ru-RU" smtClean="0"/>
              <a:t>‹#›</a:t>
            </a:fld>
            <a:endParaRPr lang="ru-RU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36497991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276DCF-28C7-42C5-BE5E-0D451CE1D2A7}" type="datetimeFigureOut">
              <a:rPr lang="ru-RU" smtClean="0"/>
              <a:t>18.01.2022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16F6515-3BB5-4E94-B1B9-0DE75B022D9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6309905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276DCF-28C7-42C5-BE5E-0D451CE1D2A7}" type="datetimeFigureOut">
              <a:rPr lang="ru-RU" smtClean="0"/>
              <a:t>18.01.2022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6F6515-3BB5-4E94-B1B9-0DE75B022D9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1715051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276DCF-28C7-42C5-BE5E-0D451CE1D2A7}" type="datetimeFigureOut">
              <a:rPr lang="ru-RU" smtClean="0"/>
              <a:t>18.01.2022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6F6515-3BB5-4E94-B1B9-0DE75B022D9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755331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276DCF-28C7-42C5-BE5E-0D451CE1D2A7}" type="datetimeFigureOut">
              <a:rPr lang="ru-RU" smtClean="0"/>
              <a:t>18.01.2022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6F6515-3BB5-4E94-B1B9-0DE75B022D9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254755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276DCF-28C7-42C5-BE5E-0D451CE1D2A7}" type="datetimeFigureOut">
              <a:rPr lang="ru-RU" smtClean="0"/>
              <a:t>18.01.2022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16F6515-3BB5-4E94-B1B9-0DE75B022D9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063319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276DCF-28C7-42C5-BE5E-0D451CE1D2A7}" type="datetimeFigureOut">
              <a:rPr lang="ru-RU" smtClean="0"/>
              <a:t>18.01.2022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16F6515-3BB5-4E94-B1B9-0DE75B022D9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977192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276DCF-28C7-42C5-BE5E-0D451CE1D2A7}" type="datetimeFigureOut">
              <a:rPr lang="ru-RU" smtClean="0"/>
              <a:t>18.01.2022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16F6515-3BB5-4E94-B1B9-0DE75B022D9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642717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276DCF-28C7-42C5-BE5E-0D451CE1D2A7}" type="datetimeFigureOut">
              <a:rPr lang="ru-RU" smtClean="0"/>
              <a:t>18.01.2022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6F6515-3BB5-4E94-B1B9-0DE75B022D9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056904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276DCF-28C7-42C5-BE5E-0D451CE1D2A7}" type="datetimeFigureOut">
              <a:rPr lang="ru-RU" smtClean="0"/>
              <a:t>18.01.2022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6F6515-3BB5-4E94-B1B9-0DE75B022D9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433207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276DCF-28C7-42C5-BE5E-0D451CE1D2A7}" type="datetimeFigureOut">
              <a:rPr lang="ru-RU" smtClean="0"/>
              <a:t>18.01.2022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6F6515-3BB5-4E94-B1B9-0DE75B022D9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410225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276DCF-28C7-42C5-BE5E-0D451CE1D2A7}" type="datetimeFigureOut">
              <a:rPr lang="ru-RU" smtClean="0"/>
              <a:t>18.01.2022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16F6515-3BB5-4E94-B1B9-0DE75B022D9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55939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D276DCF-28C7-42C5-BE5E-0D451CE1D2A7}" type="datetimeFigureOut">
              <a:rPr lang="ru-RU" smtClean="0"/>
              <a:t>18.01.2022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D16F6515-3BB5-4E94-B1B9-0DE75B022D9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424675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9" r:id="rId1"/>
    <p:sldLayoutId id="2147483750" r:id="rId2"/>
    <p:sldLayoutId id="2147483751" r:id="rId3"/>
    <p:sldLayoutId id="2147483752" r:id="rId4"/>
    <p:sldLayoutId id="2147483753" r:id="rId5"/>
    <p:sldLayoutId id="2147483754" r:id="rId6"/>
    <p:sldLayoutId id="2147483755" r:id="rId7"/>
    <p:sldLayoutId id="2147483756" r:id="rId8"/>
    <p:sldLayoutId id="2147483757" r:id="rId9"/>
    <p:sldLayoutId id="2147483758" r:id="rId10"/>
    <p:sldLayoutId id="2147483759" r:id="rId11"/>
    <p:sldLayoutId id="2147483760" r:id="rId12"/>
    <p:sldLayoutId id="2147483761" r:id="rId13"/>
    <p:sldLayoutId id="2147483762" r:id="rId14"/>
    <p:sldLayoutId id="2147483763" r:id="rId15"/>
    <p:sldLayoutId id="2147483764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054269" y="626301"/>
            <a:ext cx="9450344" cy="3933173"/>
          </a:xfrm>
        </p:spPr>
        <p:txBody>
          <a:bodyPr>
            <a:normAutofit/>
          </a:bodyPr>
          <a:lstStyle/>
          <a:p>
            <a:r>
              <a:rPr lang="ru-RU" sz="2800" dirty="0" smtClean="0"/>
              <a:t>Презентация к занятию во второй младшей группе</a:t>
            </a:r>
            <a:r>
              <a:rPr lang="ru-RU" sz="3600" dirty="0" smtClean="0"/>
              <a:t/>
            </a:r>
            <a:br>
              <a:rPr lang="ru-RU" sz="3600" dirty="0" smtClean="0"/>
            </a:br>
            <a:r>
              <a:rPr lang="ru-RU" sz="3600" dirty="0" smtClean="0"/>
              <a:t>по окружающему миру </a:t>
            </a:r>
            <a:br>
              <a:rPr lang="ru-RU" sz="3600" dirty="0" smtClean="0"/>
            </a:br>
            <a:r>
              <a:rPr lang="ru-RU" sz="3600" dirty="0" smtClean="0"/>
              <a:t>тема: </a:t>
            </a:r>
            <a:r>
              <a:rPr lang="ru-RU" sz="4400" dirty="0" smtClean="0"/>
              <a:t>«Подарки для медвежонка» </a:t>
            </a:r>
            <a:r>
              <a:rPr lang="ru-RU" sz="3600" dirty="0" smtClean="0"/>
              <a:t/>
            </a:r>
            <a:br>
              <a:rPr lang="ru-RU" sz="3600" dirty="0" smtClean="0"/>
            </a:br>
            <a:r>
              <a:rPr lang="ru-RU" sz="3600" dirty="0" smtClean="0"/>
              <a:t/>
            </a:r>
            <a:br>
              <a:rPr lang="ru-RU" sz="3600" dirty="0" smtClean="0"/>
            </a:br>
            <a:endParaRPr lang="ru-RU" sz="36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r>
              <a:rPr lang="ru-RU" dirty="0" smtClean="0"/>
              <a:t>Подготовила воспитатель</a:t>
            </a:r>
          </a:p>
          <a:p>
            <a:r>
              <a:rPr lang="ru-RU" dirty="0" err="1" smtClean="0"/>
              <a:t>Садчикова</a:t>
            </a:r>
            <a:r>
              <a:rPr lang="ru-RU" dirty="0" smtClean="0"/>
              <a:t> М.Н.</a:t>
            </a:r>
          </a:p>
          <a:p>
            <a:r>
              <a:rPr lang="ru-RU" dirty="0" smtClean="0"/>
              <a:t>Детский сад №103 ОАО «РЖД» </a:t>
            </a:r>
            <a:r>
              <a:rPr lang="ru-RU" dirty="0" err="1" smtClean="0"/>
              <a:t>г.Лиски</a:t>
            </a:r>
            <a:endParaRPr lang="ru-RU" dirty="0" smtClean="0"/>
          </a:p>
        </p:txBody>
      </p:sp>
      <p:sp>
        <p:nvSpPr>
          <p:cNvPr id="4" name="Прямоугольник 3"/>
          <p:cNvSpPr/>
          <p:nvPr/>
        </p:nvSpPr>
        <p:spPr>
          <a:xfrm>
            <a:off x="4984157" y="3244334"/>
            <a:ext cx="24878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solidFill>
                  <a:srgbClr val="151528"/>
                </a:solidFill>
                <a:latin typeface="PTRootUIWebRegular"/>
              </a:rPr>
              <a:t> </a:t>
            </a:r>
            <a:endParaRPr lang="en-US" b="0" i="0" dirty="0">
              <a:solidFill>
                <a:srgbClr val="151528"/>
              </a:solidFill>
              <a:effectLst/>
              <a:latin typeface="PTRootUIWebRegular"/>
            </a:endParaRPr>
          </a:p>
        </p:txBody>
      </p:sp>
    </p:spTree>
    <p:extLst>
      <p:ext uri="{BB962C8B-B14F-4D97-AF65-F5344CB8AC3E}">
        <p14:creationId xmlns:p14="http://schemas.microsoft.com/office/powerpoint/2010/main" val="346623485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02952" y="1493155"/>
            <a:ext cx="8911687" cy="3442100"/>
          </a:xfrm>
        </p:spPr>
        <p:txBody>
          <a:bodyPr>
            <a:normAutofit fontScale="90000"/>
          </a:bodyPr>
          <a:lstStyle/>
          <a:p>
            <a:r>
              <a:rPr lang="ru-RU" sz="4900" b="1" dirty="0" smtClean="0"/>
              <a:t>Задачи: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Закреплять знания о свойствах материалов, структуре их поверхности;</a:t>
            </a:r>
            <a:br>
              <a:rPr lang="ru-RU" dirty="0" smtClean="0"/>
            </a:br>
            <a:r>
              <a:rPr lang="ru-RU" dirty="0" smtClean="0"/>
              <a:t>совершенствовать умения различать материалы, производить с ними разные действия.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926830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0417" y="1114384"/>
            <a:ext cx="6638795" cy="4962498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6726477" y="789141"/>
            <a:ext cx="4559474" cy="51227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40386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05035" y="173173"/>
            <a:ext cx="8911687" cy="1280890"/>
          </a:xfrm>
        </p:spPr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828800" y="651353"/>
            <a:ext cx="9487921" cy="54863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04236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104374" y="624110"/>
            <a:ext cx="9400238" cy="56389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05896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1456" y="1905000"/>
            <a:ext cx="6096000" cy="3543822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6857456" y="1365337"/>
            <a:ext cx="4647156" cy="45465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01327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40701" y="325677"/>
            <a:ext cx="9770302" cy="59373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82136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78696" y="713984"/>
            <a:ext cx="9645040" cy="59011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96618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Легкий дым">
  <a:themeElements>
    <a:clrScheme name="Легкий дым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Легкий дым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Легкий дым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48</TotalTime>
  <Words>23</Words>
  <Application>Microsoft Office PowerPoint</Application>
  <PresentationFormat>Широкоэкранный</PresentationFormat>
  <Paragraphs>6</Paragraphs>
  <Slides>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3" baseType="lpstr">
      <vt:lpstr>Arial</vt:lpstr>
      <vt:lpstr>Century Gothic</vt:lpstr>
      <vt:lpstr>PTRootUIWebRegular</vt:lpstr>
      <vt:lpstr>Wingdings 3</vt:lpstr>
      <vt:lpstr>Легкий дым</vt:lpstr>
      <vt:lpstr>Презентация к занятию во второй младшей группе по окружающему миру  тема: «Подарки для медвежонка»   </vt:lpstr>
      <vt:lpstr>Задачи: Закреплять знания о свойствах материалов, структуре их поверхности; совершенствовать умения различать материалы, производить с ними разные действия.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Подарки для медвежонка</dc:title>
  <dc:creator>Вячеслав Садчиков</dc:creator>
  <cp:lastModifiedBy>Вячеслав Садчиков</cp:lastModifiedBy>
  <cp:revision>7</cp:revision>
  <dcterms:created xsi:type="dcterms:W3CDTF">2022-01-18T18:33:45Z</dcterms:created>
  <dcterms:modified xsi:type="dcterms:W3CDTF">2022-01-18T19:21:48Z</dcterms:modified>
</cp:coreProperties>
</file>