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9" r:id="rId4"/>
    <p:sldId id="260" r:id="rId5"/>
    <p:sldId id="261" r:id="rId6"/>
    <p:sldId id="265" r:id="rId7"/>
    <p:sldId id="267" r:id="rId8"/>
    <p:sldId id="268" r:id="rId9"/>
    <p:sldId id="269" r:id="rId10"/>
    <p:sldId id="270" r:id="rId11"/>
    <p:sldId id="271" r:id="rId12"/>
    <p:sldId id="277" r:id="rId13"/>
    <p:sldId id="273" r:id="rId14"/>
    <p:sldId id="274" r:id="rId15"/>
    <p:sldId id="275" r:id="rId16"/>
    <p:sldId id="284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6893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8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4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6394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62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9924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8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04196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06708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0651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285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0478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2505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7351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20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2302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2495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AF463A-BC7C-46EE-9F1E-7F377CCA4891}" type="datetimeFigureOut">
              <a:rPr lang="en-US" smtClean="0"/>
              <a:pPr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4849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ransition spd="med">
    <p:dissolv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Здоровый образ </a:t>
            </a:r>
            <a:r>
              <a:rPr lang="ru-RU" sz="8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жизни</a:t>
            </a:r>
            <a:endParaRPr lang="ru-RU" sz="7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495800" y="4800600"/>
            <a:ext cx="4419600" cy="12954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Подготовила воспитатель</a:t>
            </a:r>
          </a:p>
          <a:p>
            <a:r>
              <a:rPr lang="ru-RU" b="1" dirty="0" err="1"/>
              <a:t>Садчикова</a:t>
            </a:r>
            <a:r>
              <a:rPr lang="ru-RU" b="1" dirty="0"/>
              <a:t> М.Н.</a:t>
            </a:r>
          </a:p>
          <a:p>
            <a:r>
              <a:rPr lang="ru-RU" b="1" dirty="0"/>
              <a:t>Детский сад №103 ОАО «РЖД» </a:t>
            </a:r>
            <a:r>
              <a:rPr lang="ru-RU" b="1" dirty="0" err="1"/>
              <a:t>г.Лиски</a:t>
            </a:r>
            <a:endParaRPr lang="ru-RU" b="1" dirty="0"/>
          </a:p>
          <a:p>
            <a:endParaRPr lang="ru-RU" b="1" dirty="0"/>
          </a:p>
        </p:txBody>
      </p:sp>
      <p:pic>
        <p:nvPicPr>
          <p:cNvPr id="4" name="Рисунок 3" descr="55fa38fc07135.png"/>
          <p:cNvPicPr>
            <a:picLocks noChangeAspect="1"/>
          </p:cNvPicPr>
          <p:nvPr/>
        </p:nvPicPr>
        <p:blipFill>
          <a:blip r:embed="rId2"/>
          <a:srcRect l="10360" r="10360"/>
          <a:stretch>
            <a:fillRect/>
          </a:stretch>
        </p:blipFill>
        <p:spPr>
          <a:xfrm>
            <a:off x="228600" y="2819400"/>
            <a:ext cx="4114800" cy="38965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Компоненты здорового образа жизни ребенка дошкольного возраста практически идентичны таковым для образа жизни любого другого возраста, однако, естественно, существуют определенные нюансы, характерные именно для возраста 2-7 лет.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24000"/>
            <a:ext cx="4191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Рациональный режим дня</a:t>
            </a:r>
          </a:p>
          <a:p>
            <a:pPr algn="ctr"/>
            <a:endParaRPr lang="ru-RU" sz="2000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 дня подразумевает особое распределение времени и чередование различных видов деятельности в течение дня. Соблюдение режима дает возможность наладить функционирование всех органов и систем, облегчить процесс обучения, сделать процессы работы и восстановления организма наиболее эффективными. Именно поэтому режим дня становится основой формирования здоровья с самых первых дней жизни.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209800"/>
            <a:ext cx="4769053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85800"/>
            <a:ext cx="8534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Питание</a:t>
            </a: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связи с важностью такого компонента питания, как регулярность, в выходные и праздничные дни родителям рекомендуют придерживаться того же распорядка приема пищи, что и в дошкольном учреждении. Конечно, вполне допустимо отклонение от режима питания, обоснованное, например, выездом на природу, однако и в этом случае прием пищи лучше максимально приближать к привычному времени.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etskoe_pitanie_v_krymu.jpg"/>
          <p:cNvPicPr>
            <a:picLocks noChangeAspect="1"/>
          </p:cNvPicPr>
          <p:nvPr/>
        </p:nvPicPr>
        <p:blipFill>
          <a:blip r:embed="rId2"/>
          <a:srcRect t="6494"/>
          <a:stretch>
            <a:fillRect/>
          </a:stretch>
        </p:blipFill>
        <p:spPr>
          <a:xfrm>
            <a:off x="2057400" y="3276600"/>
            <a:ext cx="5867400" cy="3428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609600"/>
            <a:ext cx="2590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Кроме активного развития костного скелета и мускулатуры рациональная физическая нагрузка учит дошкольника чувствовать свое тело и управлять им, к тому же движение активирует аппетит, улучшает обмен веществ и пищеварительные процессы, тренирует волю и характер, дает ребенку массу позитивных эмоций.</a:t>
            </a:r>
          </a:p>
        </p:txBody>
      </p:sp>
      <p:pic>
        <p:nvPicPr>
          <p:cNvPr id="3" name="Рисунок 2" descr="img25.jpg"/>
          <p:cNvPicPr>
            <a:picLocks noChangeAspect="1"/>
          </p:cNvPicPr>
          <p:nvPr/>
        </p:nvPicPr>
        <p:blipFill>
          <a:blip r:embed="rId2"/>
          <a:srcRect l="12000" t="12667" r="14000" b="4666"/>
          <a:stretch>
            <a:fillRect/>
          </a:stretch>
        </p:blipFill>
        <p:spPr>
          <a:xfrm>
            <a:off x="2819400" y="1219200"/>
            <a:ext cx="6002594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8200"/>
            <a:ext cx="8915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Закаливание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Польза закаливающих процедур заключается в повышении сопротивляемости организма ребенка к различным инфекционным заболеваниям. Кроме того, замечено, что закаливание способствует повышению работоспособности и развитию целого комплекса компенсаторных реакций.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3" name="Рисунок 2" descr="i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05125"/>
            <a:ext cx="3474369" cy="3952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zakalivan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0" y="2971800"/>
            <a:ext cx="45720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838201"/>
            <a:ext cx="44958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Гигиенические мероприятия и навыки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Гигиенические мероприятия должны стать для дошкольника обычными и субъективно необходимыми – этого можно достичь регулярностью и возможно более ранним их введением. Однако, несмотря на все воспитательные мероприятия, стоит учитывать, что ребенок дошкольного возраста в большинстве случаев нуждается в контроле. Напоминайте ребенку о необходимости мыть руки, контролируйте его умывание, поощряйте его самостоятельность в этих вопросах.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" name="Рисунок 2" descr="13577_b52f4b8d1e35c5b85d5edec21643fc51.p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600200"/>
            <a:ext cx="3893527" cy="487863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612845"/>
            <a:ext cx="8534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Благополучная психологическая обстановка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Касательно психологической обстановки в дошкольном возрасте значение имеют два аспекта: отношения в семье и обстановка в дошкольном учреждении. Отношения в семье являются основой психологического состояния ребенка: именно от них зависит, насколько ребенок уверен в своих силах, насколько он весел и любознателен, насколько открыт общению и готов к настоящей дружбе. Если ребенок знает, что дома его ждут любящие родители, которым можно поверить все свои тревоги и неудачи, от которых он получит новый заряд любви и тепла, ему по силам будет перенести многие неприятности и невзгоды.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4114800"/>
            <a:ext cx="3886200" cy="2637064"/>
          </a:xfrm>
          <a:prstGeom prst="rect">
            <a:avLst/>
          </a:prstGeom>
        </p:spPr>
      </p:pic>
      <p:pic>
        <p:nvPicPr>
          <p:cNvPr id="4" name="Рисунок 3" descr="hello_html_5b6a0ff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038600"/>
            <a:ext cx="3176588" cy="2620319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07824-8becd2b6210821db_714_auto_5_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7940537" cy="5715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8600" y="228600"/>
            <a:ext cx="868679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Каждому ребенку хочется быть сильным, бодрым, энергичным - бегать, не уставая, кататься на велосипеде, плавать, играть вместе со сверстниками во дворе, не мучиться головными болями или бесконечными насморками. Наша задача - научить их думать о своем здоровье, заботиться о нем, радоваться жизни.</a:t>
            </a:r>
            <a:endParaRPr lang="ru-RU" sz="5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514600"/>
            <a:ext cx="8229600" cy="138499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Здоровый образ жизни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 это образ жизни человека, направленный на профилактику болезней и укрепление здоровья.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762000"/>
            <a:ext cx="838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Здоровье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- состояние любого живого организма, при котором он в целом и все его органы способны полностью выполнять свои функции; отсутствие недуга, болезни.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rcRect l="16344" r="16645"/>
          <a:stretch>
            <a:fillRect/>
          </a:stretch>
        </p:blipFill>
        <p:spPr>
          <a:xfrm>
            <a:off x="5253376" y="3505200"/>
            <a:ext cx="3305606" cy="31242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8382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Занятия физкультурой - одна из основных составляющих здорового образа жизни.</a:t>
            </a:r>
          </a:p>
        </p:txBody>
      </p:sp>
      <p:pic>
        <p:nvPicPr>
          <p:cNvPr id="3074" name="Picture 2" descr="https://i.mycdn.me/image?id=945888475126&amp;t=3&amp;plc=API&amp;viewToken=oBlZ3AOLpplOvzFc84SYKg&amp;tkn=*e1ulNbkPjHpM25mC4lkJOPxK1a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57400"/>
            <a:ext cx="5791200" cy="43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0"/>
            <a:ext cx="8686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Здоровый образ жизни является предпосылкой для развития разных сторон жизнедеятельности человека, достижения им активного долголетия и полноценного выполнения социальных функций, для активного участия в трудовой, общественной, семейно-бытовой,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досуговой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формах жизнедеятельности.</a:t>
            </a:r>
          </a:p>
        </p:txBody>
      </p:sp>
      <p:pic>
        <p:nvPicPr>
          <p:cNvPr id="3" name="Рисунок 2" descr="8a2bd561216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133600"/>
            <a:ext cx="4533900" cy="4533900"/>
          </a:xfrm>
          <a:prstGeom prst="rect">
            <a:avLst/>
          </a:prstGeom>
        </p:spPr>
      </p:pic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048000"/>
            <a:ext cx="3742822" cy="2799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838200"/>
            <a:ext cx="8305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Актуальность здорового образа жизни вызвана возрастанием и изменением характера нагрузок на организм человека в связи с усложнением общественной жизни, увеличением рисков техногенного, экологического, психологического, политического и военного характеров, провоцирующих негативные сдвиги в состоянии здоровья. В современном обществе все больше и больше возрастает тенденция вести здоровый образ жизни.</a:t>
            </a:r>
          </a:p>
        </p:txBody>
      </p:sp>
      <p:pic>
        <p:nvPicPr>
          <p:cNvPr id="3" name="Рисунок 2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429000"/>
            <a:ext cx="4034588" cy="3262007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66800"/>
            <a:ext cx="84582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здоровое питание: умеренное, соответствующее физиологическим особенностям конкретного человека, информированность о качестве употребляемых продуктов;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72203_html_7f8317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91" y="2057400"/>
            <a:ext cx="7773251" cy="45720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838200"/>
            <a:ext cx="8458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личная и общественная гигиена: совокупность гигиенических правил, соблюдение и выполнение которых способствует сохранению и укреплению здоровья, владение навыками первой помощи.</a:t>
            </a:r>
          </a:p>
        </p:txBody>
      </p:sp>
      <p:pic>
        <p:nvPicPr>
          <p:cNvPr id="2050" name="Picture 2" descr="https://detkisuper.ru/wp-content/uploads/f/8/2/f822193b130cded3f537f68257236fd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57400"/>
            <a:ext cx="5955376" cy="426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762000"/>
            <a:ext cx="44958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Здоровый образ жизни в детском саду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Здоровый образ жизни является основой для гармоничного развития ребенка, причем, чем в более раннем возрасте человеку начинают прививаться здоровые привычки и порядки, тем более эффективным становится воспитание здорового образа жизни 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age618802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289" y="1447800"/>
            <a:ext cx="4233333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0"/>
            <a:ext cx="868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Период дошкольного возраста является по-настоящему уникальным: столь интенсивного развития человек больше не переживает никогда – за 7 лет его формирование достигает невероятных высот, что становится возможным благодаря особому детскому потенциалу развития – психического и физического. В дошкольном возрасте формируются основные жизненные понятия, в том числе понятие здоровья и правильного здорового поведения. Полученные в этом возрасте представления порой бывают необычайно стойкими и ложатся в основу дальнейшего развития человека.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697b315ac0f25223659a0195d65f6405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359624"/>
            <a:ext cx="3733800" cy="3399428"/>
          </a:xfrm>
          <a:prstGeom prst="rect">
            <a:avLst/>
          </a:prstGeom>
        </p:spPr>
      </p:pic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352800"/>
            <a:ext cx="3505200" cy="35052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449</TotalTime>
  <Words>415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Century Gothic</vt:lpstr>
      <vt:lpstr>Times New Roman</vt:lpstr>
      <vt:lpstr>Wingdings 3</vt:lpstr>
      <vt:lpstr>Сектор</vt:lpstr>
      <vt:lpstr>Здоровый образ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creator>пк</dc:creator>
  <cp:lastModifiedBy>Пользователь</cp:lastModifiedBy>
  <cp:revision>51</cp:revision>
  <dcterms:created xsi:type="dcterms:W3CDTF">2015-10-20T04:37:18Z</dcterms:created>
  <dcterms:modified xsi:type="dcterms:W3CDTF">2022-12-16T19:55:38Z</dcterms:modified>
</cp:coreProperties>
</file>