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9" r:id="rId3"/>
    <p:sldId id="257" r:id="rId4"/>
    <p:sldId id="258" r:id="rId5"/>
    <p:sldId id="260" r:id="rId6"/>
    <p:sldId id="269" r:id="rId7"/>
    <p:sldId id="261" r:id="rId8"/>
    <p:sldId id="263" r:id="rId9"/>
    <p:sldId id="267" r:id="rId10"/>
    <p:sldId id="268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 autoAdjust="0"/>
    <p:restoredTop sz="94660"/>
  </p:normalViewPr>
  <p:slideViewPr>
    <p:cSldViewPr>
      <p:cViewPr varScale="1">
        <p:scale>
          <a:sx n="83" d="100"/>
          <a:sy n="83" d="100"/>
        </p:scale>
        <p:origin x="1526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839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61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566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3620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6030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7051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784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3869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896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173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894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419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582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99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091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938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896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7C88B4E-8877-4213-B53A-20CC2E7CB5DE}" type="datetimeFigureOut">
              <a:rPr lang="ru-RU" smtClean="0"/>
              <a:pPr/>
              <a:t>26.12.2022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3205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7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1643050"/>
            <a:ext cx="8712968" cy="2232247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Учимся играя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«Ориентировка в пространстве»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://madou37.ru/wp-content/uploads/header-img-lef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3429000"/>
            <a:ext cx="3071834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85728"/>
            <a:ext cx="8286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СОСЧИТАЙ, СКОЛЬКО ЗВЕЗДОЛЕТОВ ЛЕТИТ НА ПРАВО, СКОЛЬКО НА ЛЕВО, СКОЛЬКО ВВЕРХ И ВНИЗ?</a:t>
            </a:r>
            <a:endParaRPr lang="ru-RU" sz="2000" b="1" dirty="0"/>
          </a:p>
        </p:txBody>
      </p:sp>
      <p:pic>
        <p:nvPicPr>
          <p:cNvPr id="1026" name="Picture 2" descr="https://fashion-stickers.ru/46250-thickbox_default/kosmicheskaja-raket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71694" y="1428736"/>
            <a:ext cx="1571636" cy="1571636"/>
          </a:xfrm>
          <a:prstGeom prst="rect">
            <a:avLst/>
          </a:prstGeom>
          <a:noFill/>
        </p:spPr>
      </p:pic>
      <p:pic>
        <p:nvPicPr>
          <p:cNvPr id="4" name="Picture 2" descr="https://fashion-stickers.ru/46250-thickbox_default/kosmicheskaja-raket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0800000">
            <a:off x="5429256" y="1428736"/>
            <a:ext cx="1500198" cy="1500198"/>
          </a:xfrm>
          <a:prstGeom prst="rect">
            <a:avLst/>
          </a:prstGeom>
          <a:noFill/>
        </p:spPr>
      </p:pic>
      <p:pic>
        <p:nvPicPr>
          <p:cNvPr id="5" name="Picture 2" descr="https://fashion-stickers.ru/46250-thickbox_default/kosmicheskaja-raket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5400000">
            <a:off x="7143768" y="1357298"/>
            <a:ext cx="1643074" cy="1643074"/>
          </a:xfrm>
          <a:prstGeom prst="rect">
            <a:avLst/>
          </a:prstGeom>
          <a:noFill/>
        </p:spPr>
      </p:pic>
      <p:pic>
        <p:nvPicPr>
          <p:cNvPr id="6" name="Picture 2" descr="https://fashion-stickers.ru/46250-thickbox_default/kosmicheskaja-raketa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16200000">
            <a:off x="2000232" y="3000372"/>
            <a:ext cx="1714512" cy="1714512"/>
          </a:xfrm>
          <a:prstGeom prst="rect">
            <a:avLst/>
          </a:prstGeom>
          <a:noFill/>
        </p:spPr>
      </p:pic>
      <p:pic>
        <p:nvPicPr>
          <p:cNvPr id="7" name="Picture 2" descr="https://fashion-stickers.ru/46250-thickbox_default/kosmicheskaja-raketa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5400000">
            <a:off x="4286248" y="2928934"/>
            <a:ext cx="1714488" cy="1714488"/>
          </a:xfrm>
          <a:prstGeom prst="rect">
            <a:avLst/>
          </a:prstGeom>
          <a:noFill/>
        </p:spPr>
      </p:pic>
      <p:pic>
        <p:nvPicPr>
          <p:cNvPr id="8" name="Picture 2" descr="https://fashion-stickers.ru/46250-thickbox_default/kosmicheskaja-raket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0800000">
            <a:off x="6000760" y="3000372"/>
            <a:ext cx="1643074" cy="1643074"/>
          </a:xfrm>
          <a:prstGeom prst="rect">
            <a:avLst/>
          </a:prstGeom>
          <a:noFill/>
        </p:spPr>
      </p:pic>
      <p:pic>
        <p:nvPicPr>
          <p:cNvPr id="9" name="Picture 2" descr="https://fashion-stickers.ru/46250-thickbox_default/kosmicheskaja-raketa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571604" y="4357694"/>
            <a:ext cx="1714512" cy="1714512"/>
          </a:xfrm>
          <a:prstGeom prst="rect">
            <a:avLst/>
          </a:prstGeom>
          <a:noFill/>
        </p:spPr>
      </p:pic>
      <p:pic>
        <p:nvPicPr>
          <p:cNvPr id="10" name="Picture 2" descr="https://fashion-stickers.ru/46250-thickbox_default/kosmicheskaja-raket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6200000">
            <a:off x="3357554" y="4714884"/>
            <a:ext cx="1643074" cy="1643074"/>
          </a:xfrm>
          <a:prstGeom prst="rect">
            <a:avLst/>
          </a:prstGeom>
          <a:noFill/>
        </p:spPr>
      </p:pic>
      <p:pic>
        <p:nvPicPr>
          <p:cNvPr id="11" name="Picture 2" descr="https://fashion-stickers.ru/46250-thickbox_default/kosmicheskaja-raketa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5400000">
            <a:off x="5572132" y="4714884"/>
            <a:ext cx="1664408" cy="1664408"/>
          </a:xfrm>
          <a:prstGeom prst="rect">
            <a:avLst/>
          </a:prstGeom>
          <a:noFill/>
        </p:spPr>
      </p:pic>
      <p:pic>
        <p:nvPicPr>
          <p:cNvPr id="12" name="Picture 2" descr="https://fashion-stickers.ru/46250-thickbox_default/kosmicheskaja-raketa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215206" y="4429132"/>
            <a:ext cx="1714512" cy="1714512"/>
          </a:xfrm>
          <a:prstGeom prst="rect">
            <a:avLst/>
          </a:prstGeom>
          <a:noFill/>
        </p:spPr>
      </p:pic>
      <p:pic>
        <p:nvPicPr>
          <p:cNvPr id="13" name="Picture 2" descr="https://fashion-stickers.ru/46250-thickbox_default/kosmicheskaja-raket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0800000">
            <a:off x="142844" y="4429132"/>
            <a:ext cx="1643074" cy="1643074"/>
          </a:xfrm>
          <a:prstGeom prst="rect">
            <a:avLst/>
          </a:prstGeom>
          <a:noFill/>
        </p:spPr>
      </p:pic>
      <p:pic>
        <p:nvPicPr>
          <p:cNvPr id="14" name="Picture 2" descr="https://fashion-stickers.ru/46250-thickbox_default/kosmicheskaja-raketa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16200000">
            <a:off x="285720" y="1285860"/>
            <a:ext cx="1714512" cy="1714512"/>
          </a:xfrm>
          <a:prstGeom prst="rect">
            <a:avLst/>
          </a:prstGeom>
          <a:noFill/>
        </p:spPr>
      </p:pic>
      <p:pic>
        <p:nvPicPr>
          <p:cNvPr id="15" name="Picture 2" descr="https://fashion-stickers.ru/46250-thickbox_default/kosmicheskaja-raket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5400000">
            <a:off x="3714744" y="1357298"/>
            <a:ext cx="1643074" cy="1643074"/>
          </a:xfrm>
          <a:prstGeom prst="rect">
            <a:avLst/>
          </a:prstGeom>
          <a:noFill/>
        </p:spPr>
      </p:pic>
      <p:pic>
        <p:nvPicPr>
          <p:cNvPr id="16" name="Picture 8" descr="http://mediaurok.ucoz.net/kliparti/1/ramka_4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-142908" y="-142900"/>
            <a:ext cx="9468754" cy="7109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1428736"/>
            <a:ext cx="6412300" cy="1509318"/>
          </a:xfrm>
        </p:spPr>
        <p:txBody>
          <a:bodyPr>
            <a:prstTxWarp prst="textDeflateBottom">
              <a:avLst>
                <a:gd name="adj" fmla="val 72550"/>
              </a:avLst>
            </a:prstTxWarp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avatars.mds.yandex.net/get-pdb/226447/4743f153-e455-4d0e-9a92-3b1cc07b2266/s1200?webp=false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71736" y="3286124"/>
            <a:ext cx="3857588" cy="2571726"/>
          </a:xfrm>
          <a:prstGeom prst="rect">
            <a:avLst/>
          </a:prstGeom>
          <a:noFill/>
        </p:spPr>
      </p:pic>
      <p:pic>
        <p:nvPicPr>
          <p:cNvPr id="4" name="Picture 8" descr="http://mediaurok.ucoz.net/kliparti/1/ramka_4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142908" y="-142900"/>
            <a:ext cx="9468754" cy="7109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74638"/>
            <a:ext cx="468052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 НАХОДИТСЯ СЛЕВА ВНИЗУ?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6" name="Picture 10" descr="http://ean13.org/pictures/Goods/6934666057037.gif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3573016"/>
            <a:ext cx="2822411" cy="2649488"/>
          </a:xfrm>
          <a:prstGeom prst="rect">
            <a:avLst/>
          </a:prstGeom>
          <a:noFill/>
        </p:spPr>
      </p:pic>
      <p:pic>
        <p:nvPicPr>
          <p:cNvPr id="8" name="Picture 10" descr="https://avatars.mds.yandex.net/get-pdb/805781/e5c364e4-3c84-4834-ae7c-18e17886a6c3/s1200?webp=false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72264" y="1357298"/>
            <a:ext cx="2143140" cy="2143140"/>
          </a:xfrm>
          <a:prstGeom prst="rect">
            <a:avLst/>
          </a:prstGeom>
          <a:noFill/>
        </p:spPr>
      </p:pic>
      <p:pic>
        <p:nvPicPr>
          <p:cNvPr id="10242" name="Picture 2" descr="https://i.pinimg.com/originals/46/f9/41/46f941d0f1f2b6987b02cedbd799e349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5008" y="3786190"/>
            <a:ext cx="3025494" cy="2573443"/>
          </a:xfrm>
          <a:prstGeom prst="rect">
            <a:avLst/>
          </a:prstGeom>
          <a:noFill/>
        </p:spPr>
      </p:pic>
      <p:pic>
        <p:nvPicPr>
          <p:cNvPr id="10244" name="Picture 4" descr="https://funforkids.ru/pictures/airplane/airplane16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14678" y="2857496"/>
            <a:ext cx="2786081" cy="2143140"/>
          </a:xfrm>
          <a:prstGeom prst="rect">
            <a:avLst/>
          </a:prstGeom>
          <a:noFill/>
        </p:spPr>
      </p:pic>
      <p:pic>
        <p:nvPicPr>
          <p:cNvPr id="10248" name="Picture 8" descr="https://avatars.mds.yandex.net/get-pdb/776003/e66934c6-e4df-447a-a68f-2e3c1d1d8cde/s1200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14348" y="1142984"/>
            <a:ext cx="2512981" cy="2448063"/>
          </a:xfrm>
          <a:prstGeom prst="rect">
            <a:avLst/>
          </a:prstGeom>
          <a:noFill/>
        </p:spPr>
      </p:pic>
      <p:pic>
        <p:nvPicPr>
          <p:cNvPr id="9" name="Picture 8" descr="http://mediaurok.ucoz.net/kliparti/1/ramka_4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-142908" y="-142900"/>
            <a:ext cx="9468754" cy="7109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94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4752528" cy="106613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 НАХОДИТСЯ ВВЕРХУ СПРАВА?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lh6.ggpht.com/SUoP-UK4leZfBE0FInYFTMXwMbNes0kV6qtoOD-VkESIcWlHNLEOw3H1AiOruf54tBk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4071942"/>
            <a:ext cx="3773219" cy="2358263"/>
          </a:xfrm>
          <a:prstGeom prst="rect">
            <a:avLst/>
          </a:prstGeom>
          <a:noFill/>
        </p:spPr>
      </p:pic>
      <p:pic>
        <p:nvPicPr>
          <p:cNvPr id="2052" name="Picture 4" descr="http://printonic.ru/uploads/images/2016/03/26/.tmb/thumb_img_56f695fc785f0_resize_900_5000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70" y="4265712"/>
            <a:ext cx="2624363" cy="2592288"/>
          </a:xfrm>
          <a:prstGeom prst="rect">
            <a:avLst/>
          </a:prstGeom>
          <a:noFill/>
        </p:spPr>
      </p:pic>
      <p:pic>
        <p:nvPicPr>
          <p:cNvPr id="2054" name="Picture 6" descr="https://lh5.ggpht.com/gHZvUwiokOtfqd4EBp1HTpuERQBbof-yo5iAzKuXQ4rL-lWaXBDjJ-bta-iqEXMbW3Pc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12" y="2500306"/>
            <a:ext cx="3686808" cy="2304256"/>
          </a:xfrm>
          <a:prstGeom prst="rect">
            <a:avLst/>
          </a:prstGeom>
          <a:noFill/>
        </p:spPr>
      </p:pic>
      <p:pic>
        <p:nvPicPr>
          <p:cNvPr id="2056" name="Picture 8" descr="http://boombob.ru/resize.php?id=76089&amp;num=8&amp;width=515&amp;height=555.46428571429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15140" y="1142984"/>
            <a:ext cx="2232248" cy="2405627"/>
          </a:xfrm>
          <a:prstGeom prst="rect">
            <a:avLst/>
          </a:prstGeom>
          <a:noFill/>
        </p:spPr>
      </p:pic>
      <p:pic>
        <p:nvPicPr>
          <p:cNvPr id="2058" name="Picture 10" descr="https://lh5.ggpht.com/VAonXd0GErwNtV2E-ujkW1HuAEqoZLyKVUkmRwocMhHDmrW6O5NfE0fYA3M98l3f70U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1000108"/>
            <a:ext cx="3715612" cy="2322259"/>
          </a:xfrm>
          <a:prstGeom prst="rect">
            <a:avLst/>
          </a:prstGeom>
          <a:noFill/>
        </p:spPr>
      </p:pic>
      <p:pic>
        <p:nvPicPr>
          <p:cNvPr id="8" name="Picture 8" descr="http://mediaurok.ucoz.net/kliparti/1/ramka_4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-142908" y="-142900"/>
            <a:ext cx="9468754" cy="7109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5234354" cy="86834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 НАХОДИТСЯ  СЛЕВА ВВЕРХУ?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 descr="http://www.danya-baby.ru/70205-large_default/zavarochnyj-chajnik-1000-ml-470-291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928670"/>
            <a:ext cx="3000396" cy="3000397"/>
          </a:xfrm>
          <a:prstGeom prst="rect">
            <a:avLst/>
          </a:prstGeom>
          <a:noFill/>
        </p:spPr>
      </p:pic>
      <p:sp>
        <p:nvSpPr>
          <p:cNvPr id="1034" name="AutoShape 10" descr="http://banan.kg/u/images/8297/657684_452449_xxl.jpg?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8" name="Picture 2" descr="http://pngimg.com/uploads/cooking_pot/cooking_pot_PNG1406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85786" y="4214818"/>
            <a:ext cx="2668062" cy="2054214"/>
          </a:xfrm>
          <a:prstGeom prst="rect">
            <a:avLst/>
          </a:prstGeom>
          <a:noFill/>
        </p:spPr>
      </p:pic>
      <p:pic>
        <p:nvPicPr>
          <p:cNvPr id="9220" name="Picture 4" descr="https://cdn1.ozone.ru/multimedia/103687368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857884" y="1142984"/>
            <a:ext cx="2787367" cy="2289125"/>
          </a:xfrm>
          <a:prstGeom prst="rect">
            <a:avLst/>
          </a:prstGeom>
          <a:noFill/>
        </p:spPr>
      </p:pic>
      <p:pic>
        <p:nvPicPr>
          <p:cNvPr id="9228" name="Picture 12" descr="https://zss-cons.ru/images/FcxJDoAgDADAF0kFgVh_Q4G4WyJgoq9XD3OdqZSUB4ASAu988S3OCjVt7ALMtLFfQVL4uc6gNMqrGKm3rSF00SBqrbxFsaTxybnxfORveAE=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5857884" y="3643314"/>
            <a:ext cx="2771732" cy="2771732"/>
          </a:xfrm>
          <a:prstGeom prst="rect">
            <a:avLst/>
          </a:prstGeom>
          <a:noFill/>
        </p:spPr>
      </p:pic>
      <p:pic>
        <p:nvPicPr>
          <p:cNvPr id="8" name="Picture 8" descr="http://mediaurok.ucoz.net/kliparti/1/ramka_4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-122396"/>
            <a:ext cx="9468754" cy="7109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74638"/>
            <a:ext cx="4032448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 НАХОДИТСЯ СПРАВА ВНИЗУ?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s://fs00.infourok.ru/images/doc/105/124042/hello_html_37549ad4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836712"/>
            <a:ext cx="3024336" cy="1609632"/>
          </a:xfrm>
          <a:prstGeom prst="rect">
            <a:avLst/>
          </a:prstGeom>
          <a:noFill/>
        </p:spPr>
      </p:pic>
      <p:pic>
        <p:nvPicPr>
          <p:cNvPr id="18436" name="Picture 4" descr="http://hovrashok.com.ua/images/Jan/07/29f8aaa29f8a319ffb5bd8cfc8330f4b/mini_7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3861048"/>
            <a:ext cx="3408115" cy="2539380"/>
          </a:xfrm>
          <a:prstGeom prst="rect">
            <a:avLst/>
          </a:prstGeom>
          <a:noFill/>
        </p:spPr>
      </p:pic>
      <p:pic>
        <p:nvPicPr>
          <p:cNvPr id="18438" name="Picture 6" descr="http://printonic.ru/uploads/images/2016/02/22/.tmb/thumb_img_56cab6f42a80b_resize_900_5000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4077072"/>
            <a:ext cx="4093954" cy="2238028"/>
          </a:xfrm>
          <a:prstGeom prst="rect">
            <a:avLst/>
          </a:prstGeom>
          <a:noFill/>
        </p:spPr>
      </p:pic>
      <p:pic>
        <p:nvPicPr>
          <p:cNvPr id="18442" name="Picture 10" descr="https://www.picpng.com/images/large/motorcycle-bike-red-motorbike-transparent-image-77688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372200" y="908720"/>
            <a:ext cx="2476743" cy="2016224"/>
          </a:xfrm>
          <a:prstGeom prst="rect">
            <a:avLst/>
          </a:prstGeom>
          <a:noFill/>
        </p:spPr>
      </p:pic>
      <p:pic>
        <p:nvPicPr>
          <p:cNvPr id="18444" name="Picture 12" descr="https://ds04.infourok.ru/uploads/ex/039c/00138b9b-8ba9cc6b/hello_html_58d8511e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2348880"/>
            <a:ext cx="3347864" cy="1883174"/>
          </a:xfrm>
          <a:prstGeom prst="rect">
            <a:avLst/>
          </a:prstGeom>
          <a:noFill/>
        </p:spPr>
      </p:pic>
      <p:pic>
        <p:nvPicPr>
          <p:cNvPr id="8" name="Picture 8" descr="http://mediaurok.ucoz.net/kliparti/1/ramka_4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-142908" y="-142900"/>
            <a:ext cx="9468754" cy="7109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84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image.freepik.com/free-vector/_29190-458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86050" y="1643050"/>
            <a:ext cx="3714776" cy="4498084"/>
          </a:xfrm>
          <a:prstGeom prst="rect">
            <a:avLst/>
          </a:prstGeom>
          <a:noFill/>
        </p:spPr>
      </p:pic>
      <p:pic>
        <p:nvPicPr>
          <p:cNvPr id="25612" name="Picture 12" descr="https://ds04.infourok.ru/uploads/ex/0b90/0002a39f-fa2554c7/hello_html_m2f0c67f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857884" y="5000636"/>
            <a:ext cx="1367327" cy="1595215"/>
          </a:xfrm>
          <a:prstGeom prst="rect">
            <a:avLst/>
          </a:prstGeom>
          <a:noFill/>
        </p:spPr>
      </p:pic>
      <p:pic>
        <p:nvPicPr>
          <p:cNvPr id="8" name="Picture 12" descr="https://ds04.infourok.ru/uploads/ex/0b90/0002a39f-fa2554c7/hello_html_m2f0c67f1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786182" y="5548537"/>
            <a:ext cx="1122397" cy="1309463"/>
          </a:xfrm>
          <a:prstGeom prst="rect">
            <a:avLst/>
          </a:prstGeom>
          <a:noFill/>
        </p:spPr>
      </p:pic>
      <p:pic>
        <p:nvPicPr>
          <p:cNvPr id="10" name="Picture 12" descr="https://ds04.infourok.ru/uploads/ex/0b90/0002a39f-fa2554c7/hello_html_m2f0c67f1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flipH="1">
            <a:off x="1928794" y="4929198"/>
            <a:ext cx="1000132" cy="1313706"/>
          </a:xfrm>
          <a:prstGeom prst="rect">
            <a:avLst/>
          </a:prstGeom>
          <a:noFill/>
        </p:spPr>
      </p:pic>
      <p:pic>
        <p:nvPicPr>
          <p:cNvPr id="25618" name="Picture 18" descr="https://i.pinimg.com/originals/77/25/8a/77258ae7732696b2a56f9f099b02254e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flipH="1">
            <a:off x="6357950" y="785794"/>
            <a:ext cx="1358926" cy="1636492"/>
          </a:xfrm>
          <a:prstGeom prst="rect">
            <a:avLst/>
          </a:prstGeom>
          <a:noFill/>
        </p:spPr>
      </p:pic>
      <p:pic>
        <p:nvPicPr>
          <p:cNvPr id="25620" name="Picture 20" descr="https://avatars.mds.yandex.net/get-pdb/754739/34d562cf-82a1-4642-93b8-b84bc6927ee7/s1200?webp=false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214414" y="714356"/>
            <a:ext cx="1869859" cy="1957137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357158" y="142852"/>
            <a:ext cx="85936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КТО НА КАРТИНКЕ НАРИСОВАН ВЫШЕ ЗАЙЧИКА? А КТО НИЖЕ?</a:t>
            </a:r>
            <a:endParaRPr lang="ru-RU" sz="2400" dirty="0"/>
          </a:p>
        </p:txBody>
      </p:sp>
      <p:pic>
        <p:nvPicPr>
          <p:cNvPr id="9" name="Picture 8" descr="http://mediaurok.ucoz.net/kliparti/1/ramka_4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-59973" y="-171400"/>
            <a:ext cx="9937104" cy="7109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56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56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56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74638"/>
            <a:ext cx="4464496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 НАХОДИТСЯ ПО СЕРЕДИНЕ?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://moziru.com/images/furniture-clipart-house-furniture-1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188640"/>
            <a:ext cx="2775805" cy="3416955"/>
          </a:xfrm>
          <a:prstGeom prst="rect">
            <a:avLst/>
          </a:prstGeom>
          <a:noFill/>
        </p:spPr>
      </p:pic>
      <p:pic>
        <p:nvPicPr>
          <p:cNvPr id="17412" name="Picture 4" descr="http://gost-mebel.ru/wp-content/uploads/2017/05/001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96495" y="332656"/>
            <a:ext cx="2747505" cy="2894529"/>
          </a:xfrm>
          <a:prstGeom prst="rect">
            <a:avLst/>
          </a:prstGeom>
          <a:noFill/>
        </p:spPr>
      </p:pic>
      <p:pic>
        <p:nvPicPr>
          <p:cNvPr id="17414" name="Picture 6" descr="http://www.coollady.ru/pic/0004/056/003_1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221088"/>
            <a:ext cx="3528392" cy="2446352"/>
          </a:xfrm>
          <a:prstGeom prst="rect">
            <a:avLst/>
          </a:prstGeom>
          <a:noFill/>
        </p:spPr>
      </p:pic>
      <p:pic>
        <p:nvPicPr>
          <p:cNvPr id="17416" name="Picture 8" descr="https://www.meleto.ru/image/cache/catalog/products/Vasilievskiy_lesokombinat/stulya_detskie/stul_detskiy_3-1200x800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1772816"/>
            <a:ext cx="4428492" cy="2952328"/>
          </a:xfrm>
          <a:prstGeom prst="rect">
            <a:avLst/>
          </a:prstGeom>
          <a:noFill/>
        </p:spPr>
      </p:pic>
      <p:pic>
        <p:nvPicPr>
          <p:cNvPr id="17418" name="Picture 10" descr="https://png.pngtree.com/element_origin_min_pic/16/05/25/15574555e29f619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3861048"/>
            <a:ext cx="3312368" cy="2471537"/>
          </a:xfrm>
          <a:prstGeom prst="rect">
            <a:avLst/>
          </a:prstGeom>
          <a:noFill/>
        </p:spPr>
      </p:pic>
      <p:pic>
        <p:nvPicPr>
          <p:cNvPr id="8" name="Picture 8" descr="http://mediaurok.ucoz.net/kliparti/1/ramka_4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-142908" y="-142900"/>
            <a:ext cx="9468754" cy="7109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4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 НАХОДИТСЯ СЛЕВА ОТ МИШКИ?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www.clipartbest.com/cliparts/aTq/ogR/aTqogRqn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1571612"/>
            <a:ext cx="3595686" cy="3595686"/>
          </a:xfrm>
          <a:prstGeom prst="rect">
            <a:avLst/>
          </a:prstGeom>
          <a:noFill/>
        </p:spPr>
      </p:pic>
      <p:pic>
        <p:nvPicPr>
          <p:cNvPr id="5130" name="Picture 10" descr="https://avatars.mds.yandex.net/get-pdb/805781/e5c364e4-3c84-4834-ae7c-18e17886a6c3/s1200?webp=false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786578" y="3071810"/>
            <a:ext cx="1785950" cy="1785950"/>
          </a:xfrm>
          <a:prstGeom prst="rect">
            <a:avLst/>
          </a:prstGeom>
          <a:noFill/>
        </p:spPr>
      </p:pic>
      <p:pic>
        <p:nvPicPr>
          <p:cNvPr id="5132" name="Picture 12" descr="https://i.pinimg.com/originals/a5/5d/ec/a55dec04a08c4c89011758d962960f2a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472" y="3143248"/>
            <a:ext cx="2928958" cy="1790554"/>
          </a:xfrm>
          <a:prstGeom prst="rect">
            <a:avLst/>
          </a:prstGeom>
          <a:noFill/>
        </p:spPr>
      </p:pic>
      <p:pic>
        <p:nvPicPr>
          <p:cNvPr id="6" name="Picture 8" descr="http://mediaurok.ucoz.net/kliparti/1/ramka_4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42908" y="-142900"/>
            <a:ext cx="9468754" cy="7109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1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://www.wikihow.com/images/f/f5/Draw-a-Real-Tree-Step-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00232" y="1000108"/>
            <a:ext cx="5429288" cy="5857892"/>
          </a:xfrm>
          <a:prstGeom prst="rect">
            <a:avLst/>
          </a:prstGeom>
          <a:noFill/>
        </p:spPr>
      </p:pic>
      <p:pic>
        <p:nvPicPr>
          <p:cNvPr id="1030" name="Picture 6" descr="https://avatars.mds.yandex.net/get-pdb/1592033/b08a5306-fb1b-4c41-823d-0e20e521d21e/s1200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9637308">
            <a:off x="3626338" y="4106055"/>
            <a:ext cx="1240597" cy="1094442"/>
          </a:xfrm>
          <a:prstGeom prst="rect">
            <a:avLst/>
          </a:prstGeom>
          <a:noFill/>
        </p:spPr>
      </p:pic>
      <p:pic>
        <p:nvPicPr>
          <p:cNvPr id="1032" name="Picture 8" descr="https://i.pinimg.com/originals/1a/18/6f/1a186f5be8f10219d7f08872892d5532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4071934" y="1071546"/>
            <a:ext cx="1154080" cy="1200604"/>
          </a:xfrm>
          <a:prstGeom prst="rect">
            <a:avLst/>
          </a:prstGeom>
          <a:noFill/>
        </p:spPr>
      </p:pic>
      <p:pic>
        <p:nvPicPr>
          <p:cNvPr id="7" name="Picture 6" descr="https://avatars.mds.yandex.net/get-pdb/1592033/b08a5306-fb1b-4c41-823d-0e20e521d21e/s1200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19637308">
            <a:off x="5752607" y="2013116"/>
            <a:ext cx="1134544" cy="1000883"/>
          </a:xfrm>
          <a:prstGeom prst="rect">
            <a:avLst/>
          </a:prstGeom>
          <a:noFill/>
        </p:spPr>
      </p:pic>
      <p:pic>
        <p:nvPicPr>
          <p:cNvPr id="1036" name="Picture 12" descr="https://i.pinimg.com/originals/1a/18/6f/1a186f5be8f10219d7f08872892d5532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285984" y="2357430"/>
            <a:ext cx="1030046" cy="1071570"/>
          </a:xfrm>
          <a:prstGeom prst="rect">
            <a:avLst/>
          </a:prstGeom>
          <a:noFill/>
        </p:spPr>
      </p:pic>
      <p:pic>
        <p:nvPicPr>
          <p:cNvPr id="1038" name="Picture 14" descr="https://3.bp.blogspot.com/-ohPmRdg8xBE/Wd-UWYnW4KI/AAAAAAAAB14/I_SP1L25-XQyzYCuXJ4YKzRbfQGIhVAWQCEwYBhgL/s1600/01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072066" y="2928934"/>
            <a:ext cx="852568" cy="107157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71472" y="214290"/>
            <a:ext cx="8286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КАКАЯ ПТИЧКА СИДИТ ВЫШЕ ВСЕХ, А КАКАЯ НИЖЕ ВСЕХ? СКОЛЬКО ПТИЧЕК СИДИТ СПРАВА, А СКОЛЬКО СЛЕВА?</a:t>
            </a:r>
            <a:endParaRPr lang="ru-RU" sz="2000" b="1" dirty="0"/>
          </a:p>
        </p:txBody>
      </p:sp>
      <p:pic>
        <p:nvPicPr>
          <p:cNvPr id="9" name="Picture 8" descr="http://mediaurok.ucoz.net/kliparti/1/ramka_4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-142908" y="-142900"/>
            <a:ext cx="9468754" cy="7109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0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0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303</TotalTime>
  <Words>83</Words>
  <Application>Microsoft Office PowerPoint</Application>
  <PresentationFormat>Экран (4:3)</PresentationFormat>
  <Paragraphs>11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Century Gothic</vt:lpstr>
      <vt:lpstr>Times New Roman</vt:lpstr>
      <vt:lpstr>Wingdings 3</vt:lpstr>
      <vt:lpstr>Сектор</vt:lpstr>
      <vt:lpstr>Учимся играя «Ориентировка в пространстве»</vt:lpstr>
      <vt:lpstr>ЧТО НАХОДИТСЯ СЛЕВА ВНИЗУ?</vt:lpstr>
      <vt:lpstr>ЧТО НАХОДИТСЯ ВВЕРХУ СПРАВА?</vt:lpstr>
      <vt:lpstr>ЧТО НАХОДИТСЯ  СЛЕВА ВВЕРХУ?</vt:lpstr>
      <vt:lpstr>ЧТО НАХОДИТСЯ СПРАВА ВНИЗУ?</vt:lpstr>
      <vt:lpstr>Презентация PowerPoint</vt:lpstr>
      <vt:lpstr>ЧТО НАХОДИТСЯ ПО СЕРЕДИНЕ?</vt:lpstr>
      <vt:lpstr>ЧТО НАХОДИТСЯ СЛЕВА ОТ МИШКИ?</vt:lpstr>
      <vt:lpstr>Презентация PowerPoint</vt:lpstr>
      <vt:lpstr>Презентация PowerPoint</vt:lpstr>
      <vt:lpstr>МОЛОДЦЫ!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Учимся играя «Ориентировка на листе»</dc:title>
  <dc:creator>Мама</dc:creator>
  <cp:lastModifiedBy>Пользователь</cp:lastModifiedBy>
  <cp:revision>34</cp:revision>
  <dcterms:created xsi:type="dcterms:W3CDTF">2018-06-26T09:26:30Z</dcterms:created>
  <dcterms:modified xsi:type="dcterms:W3CDTF">2022-12-26T15:00:09Z</dcterms:modified>
</cp:coreProperties>
</file>