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59" r:id="rId4"/>
    <p:sldId id="261" r:id="rId5"/>
    <p:sldId id="262" r:id="rId6"/>
    <p:sldId id="264" r:id="rId7"/>
    <p:sldId id="270" r:id="rId8"/>
    <p:sldId id="266" r:id="rId9"/>
    <p:sldId id="303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23157-5ADE-46D8-871D-7C10302EA68E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3E4BA-034F-48E0-B3C1-C776C024C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6425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9DF58342-6909-48F8-83DC-930D15C97C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Lenovo\Documents\&#1053;&#1072;&#1076;&#1103;\&#1042;&#1077;&#1089;&#1085;&#1072;\&#1048;&#1085;&#1089;&#1090;&#1088;&#1091;&#1084;&#1077;&#1085;&#1090;&#1072;&#1083;&#1100;&#1085;&#1072;&#1103;%20&#1084;&#1091;&#1079;&#1099;&#1082;&#1072;%20-%2007_Paul%20Mauriat%20-%20Aloette%20(&#1042;%20&#1052;&#1080;&#1088;&#1077;%20&#1046;&#1080;&#1074;&#1086;&#1090;&#1085;&#1099;&#1093;).mp3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Lenovo\Documents\&#1053;&#1072;&#1076;&#1103;\&#1042;&#1077;&#1089;&#1085;&#1072;\Zvuki_prirody_Golosa_ptic_-_2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72;&#1083;&#1080;&#1085;&#1072;\Documents\&#1055;&#1088;&#1077;&#1079;&#1077;&#1085;&#1090;&#1072;&#1094;&#1080;&#1103;%20Microsoft%20Of259-0.wav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&#1072;&#1083;&#1080;&#1085;&#1072;\Documents\&#1055;&#1088;&#1077;&#1079;&#1077;&#1085;&#1090;&#1072;&#1094;&#1080;&#1103;%20Microsoft%20Of264-0.wa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Lenovo\Documents\&#1053;&#1072;&#1076;&#1103;\&#1069;&#1082;&#1086;&#1083;&#1086;&#1075;&#1080;&#1103;\&#1060;&#1080;&#1083;&#1100;&#1084;%20&#1087;&#1088;&#1086;%20&#1069;&#1082;&#1086;&#1083;&#1103;&#1090;%20-%20&#1052;&#1086;&#1083;&#1086;&#1076;&#1099;&#1093;%20&#1079;&#1072;&#1097;&#1080;&#1090;&#1085;&#1080;&#1082;&#1086;&#1074;%20&#1087;&#1088;&#1080;&#1088;&#1086;&#1076;&#1099;%20(3).mp4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0"/>
            <a:ext cx="7211144" cy="764704"/>
          </a:xfrm>
          <a:ln/>
        </p:spPr>
        <p:txBody>
          <a:bodyPr>
            <a:normAutofit fontScale="90000"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 dirty="0" smtClean="0">
                <a:solidFill>
                  <a:schemeClr val="tx2"/>
                </a:solidFill>
              </a:rPr>
              <a:t>РЖД детский сад№25</a:t>
            </a:r>
            <a:r>
              <a:rPr lang="ru-RU" sz="1800" b="1" dirty="0">
                <a:solidFill>
                  <a:srgbClr val="FF0066"/>
                </a:solidFill>
              </a:rPr>
              <a:t/>
            </a:r>
            <a:br>
              <a:rPr lang="ru-RU" sz="1800" b="1" dirty="0">
                <a:solidFill>
                  <a:srgbClr val="FF0066"/>
                </a:solidFill>
              </a:rPr>
            </a:br>
            <a:endParaRPr lang="ru-RU" sz="18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200" y="1166813"/>
            <a:ext cx="8229600" cy="5099050"/>
          </a:xfrm>
          <a:prstGeom prst="rect">
            <a:avLst/>
          </a:prstGeom>
          <a:noFill/>
          <a:ln/>
        </p:spPr>
        <p:txBody>
          <a:bodyPr lIns="0" tIns="0" rIns="0" bIns="0" anchor="ctr">
            <a:normAutofit lnSpcReduction="10000"/>
          </a:bodyPr>
          <a:lstStyle/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   - друзья и защитники природы!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Lenovo\Documents\Надя\Экология\kopiya_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836712"/>
            <a:ext cx="8007985" cy="44992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39725">
              <a:spcBef>
                <a:spcPts val="10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>
                <a:solidFill>
                  <a:srgbClr val="000000"/>
                </a:solidFill>
              </a:rPr>
              <a:t>   </a:t>
            </a:r>
            <a:r>
              <a:rPr lang="ru-RU" sz="4000" b="1">
                <a:solidFill>
                  <a:srgbClr val="000000"/>
                </a:solidFill>
              </a:rPr>
              <a:t>создание собственной системы преодоления общего недоразвития речи у детей старшего дошкольного возраста средствами сказкотерапии.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8" y="1062038"/>
            <a:ext cx="9144000" cy="47323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395536" y="0"/>
            <a:ext cx="8280400" cy="36591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>
                <a:solidFill>
                  <a:srgbClr val="800000"/>
                </a:solidFill>
              </a:rPr>
              <a:t>Дети, давайте любить, беречь и охранять природу!</a:t>
            </a:r>
          </a:p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5400" b="1" dirty="0">
              <a:solidFill>
                <a:srgbClr val="800000"/>
              </a:solidFill>
            </a:endParaRPr>
          </a:p>
        </p:txBody>
      </p:sp>
      <p:pic>
        <p:nvPicPr>
          <p:cNvPr id="4" name="Инструментальная музыка - 07_Paul Mauriat - Aloette (В Мире Животных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  <p:pic>
        <p:nvPicPr>
          <p:cNvPr id="6146" name="Picture 2" descr="http://diary-culture.ru/upload/wysiwyg/d93aabee2168829fa28fcb85a1ef1bb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331640" y="1916832"/>
            <a:ext cx="6395864" cy="4261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62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58775"/>
            <a:ext cx="8229600" cy="2409825"/>
          </a:xfrm>
          <a:ln/>
        </p:spPr>
        <p:txBody>
          <a:bodyPr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dirty="0">
                <a:solidFill>
                  <a:srgbClr val="FF0066"/>
                </a:solidFill>
              </a:rPr>
              <a:t/>
            </a:r>
            <a:br>
              <a:rPr lang="ru-RU" sz="4000" dirty="0">
                <a:solidFill>
                  <a:srgbClr val="FF0066"/>
                </a:solidFill>
              </a:rPr>
            </a:br>
            <a:endParaRPr lang="ru-RU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200" y="1166813"/>
            <a:ext cx="8229600" cy="509905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</p:txBody>
      </p:sp>
      <p:pic>
        <p:nvPicPr>
          <p:cNvPr id="7" name="Содержимое 3" descr="3349_or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3528" y="404664"/>
            <a:ext cx="8572560" cy="5929354"/>
          </a:xfrm>
          <a:prstGeom prst="rect">
            <a:avLst/>
          </a:prstGeom>
        </p:spPr>
      </p:pic>
      <p:pic>
        <p:nvPicPr>
          <p:cNvPr id="9" name="Zvuki_prirody_Golosa_ptic_-_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ln/>
        </p:spPr>
        <p:txBody>
          <a:bodyPr lIns="91440" tIns="45720" rIns="91440" bIns="45720"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/>
              <a:t>  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467544" y="2132856"/>
            <a:ext cx="8229600" cy="4449762"/>
          </a:xfrm>
          <a:ln/>
        </p:spPr>
        <p:txBody>
          <a:bodyPr anchor="ctr"/>
          <a:lstStyle/>
          <a:p>
            <a:pPr marL="0" indent="0" algn="ctr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 smtClean="0"/>
              <a:t>Весна </a:t>
            </a:r>
            <a:r>
              <a:rPr lang="ru-RU" sz="2600" dirty="0"/>
              <a:t>пришла в лес. Природа ожила после долгой зимы. </a:t>
            </a:r>
            <a:br>
              <a:rPr lang="ru-RU" sz="2600" dirty="0"/>
            </a:br>
            <a:r>
              <a:rPr lang="ru-RU" sz="2600" dirty="0"/>
              <a:t>На деревьях появились листочки. Распустились первые цветы. Птицы начали вить гнёзда и запели веселые песенки. </a:t>
            </a:r>
            <a:br>
              <a:rPr lang="ru-RU" sz="2600" dirty="0"/>
            </a:br>
            <a:r>
              <a:rPr lang="ru-RU" sz="2600" dirty="0"/>
              <a:t>Все жители леса радовались весне и теплому солнышку.</a:t>
            </a:r>
          </a:p>
        </p:txBody>
      </p:sp>
      <p:pic>
        <p:nvPicPr>
          <p:cNvPr id="8" name="Презентация Microsoft Of259-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80737" y="0"/>
            <a:ext cx="5436096" cy="407707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000000"/>
                </a:solidFill>
              </a:rPr>
              <a:t>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00000"/>
                </a:solidFill>
              </a:rPr>
              <a:t>   Всё чаще и чаще люди приходили в лес и устраивали пикники, веселились, шумели, пели песни, жгли костры. 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00000"/>
                </a:solidFill>
              </a:rPr>
              <a:t>  А когда уходили, оставляли за собой кучи мусора. Однажды даже забыли потушить костёр и чуть не случился пожар!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55763" y="96838"/>
            <a:ext cx="5327650" cy="32146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0"/>
            <a:ext cx="5586413" cy="31670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212976"/>
            <a:ext cx="4778375" cy="28416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7984" y="3429000"/>
            <a:ext cx="4114800" cy="300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51613" y="144463"/>
            <a:ext cx="1874837" cy="36004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23528" y="648866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71550"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Деревьям и лесным    жителям   всё это очень не нравилось! 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373188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/>
              <a:t>И лесной волшебник — Лесовичок </a:t>
            </a:r>
            <a:br>
              <a:rPr lang="ru-RU" sz="2800"/>
            </a:br>
            <a:r>
              <a:rPr lang="ru-RU" sz="2800"/>
              <a:t>превратил желудей и ёлочку </a:t>
            </a:r>
            <a:br>
              <a:rPr lang="ru-RU" sz="2800"/>
            </a:br>
            <a:r>
              <a:rPr lang="ru-RU" sz="2800"/>
              <a:t>в эколят — защитников природы.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55763" y="1966913"/>
            <a:ext cx="5340350" cy="4891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43550" y="2879725"/>
            <a:ext cx="3695700" cy="30956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Презентация Microsoft Of264-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58775"/>
            <a:ext cx="8229600" cy="2409825"/>
          </a:xfrm>
          <a:ln/>
        </p:spPr>
        <p:txBody>
          <a:bodyPr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dirty="0">
                <a:solidFill>
                  <a:srgbClr val="FF0066"/>
                </a:solidFill>
              </a:rPr>
              <a:t/>
            </a:r>
            <a:br>
              <a:rPr lang="ru-RU" sz="4000" dirty="0">
                <a:solidFill>
                  <a:srgbClr val="FF0066"/>
                </a:solidFill>
              </a:rPr>
            </a:br>
            <a:endParaRPr lang="ru-RU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200" y="1166813"/>
            <a:ext cx="8229600" cy="509905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</p:txBody>
      </p:sp>
      <p:pic>
        <p:nvPicPr>
          <p:cNvPr id="40965" name="Picture 5" descr="C:\Users\Lenovo\Documents\Надя\Экология\9215_tihonya_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"/>
            <a:ext cx="2915816" cy="4025987"/>
          </a:xfrm>
          <a:prstGeom prst="roundRect">
            <a:avLst/>
          </a:prstGeom>
          <a:noFill/>
        </p:spPr>
      </p:pic>
      <p:pic>
        <p:nvPicPr>
          <p:cNvPr id="40966" name="Picture 6" descr="C:\Users\Lenovo\Documents\Надя\Экология\28064335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0"/>
            <a:ext cx="3400822" cy="4268814"/>
          </a:xfrm>
          <a:prstGeom prst="rect">
            <a:avLst/>
          </a:prstGeom>
          <a:noFill/>
        </p:spPr>
      </p:pic>
      <p:pic>
        <p:nvPicPr>
          <p:cNvPr id="40967" name="Picture 7" descr="C:\Users\Lenovo\Documents\Надя\Экология\9220_shalun_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2160" y="0"/>
            <a:ext cx="2958292" cy="4084718"/>
          </a:xfrm>
          <a:prstGeom prst="round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55776" y="3789040"/>
            <a:ext cx="3714084" cy="3068960"/>
          </a:xfrm>
          <a:prstGeom prst="round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67544" y="3645024"/>
            <a:ext cx="8229600" cy="394989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0000"/>
                </a:solidFill>
              </a:rPr>
              <a:t>   </a:t>
            </a:r>
          </a:p>
          <a:p>
            <a:pPr algn="just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000000"/>
                </a:solidFill>
              </a:rPr>
              <a:t>   </a:t>
            </a:r>
            <a:endParaRPr lang="ru-RU" sz="2800" b="1" dirty="0" smtClean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err="1" smtClean="0">
                <a:solidFill>
                  <a:srgbClr val="000000"/>
                </a:solidFill>
              </a:rPr>
              <a:t>Лесовичок</a:t>
            </a:r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800" b="1" dirty="0">
                <a:solidFill>
                  <a:srgbClr val="000000"/>
                </a:solidFill>
              </a:rPr>
              <a:t>отправил их к людям, чтобы </a:t>
            </a:r>
            <a:r>
              <a:rPr lang="ru-RU" sz="2800" b="1" dirty="0" err="1">
                <a:solidFill>
                  <a:srgbClr val="000000"/>
                </a:solidFill>
              </a:rPr>
              <a:t>Эколята</a:t>
            </a:r>
            <a:r>
              <a:rPr lang="ru-RU" sz="2800" b="1" dirty="0">
                <a:solidFill>
                  <a:srgbClr val="000000"/>
                </a:solidFill>
              </a:rPr>
              <a:t> рассказали, как нужно подружиться с природой, понять и полюбить её, как беречь и охранять лес и заботиться о его жителях.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000000"/>
                </a:solidFill>
              </a:rPr>
              <a:t>    </a:t>
            </a:r>
            <a:r>
              <a:rPr lang="ru-RU" sz="2800" b="1" dirty="0" err="1">
                <a:solidFill>
                  <a:srgbClr val="000000"/>
                </a:solidFill>
              </a:rPr>
              <a:t>Эколята</a:t>
            </a:r>
            <a:r>
              <a:rPr lang="ru-RU" sz="2800" b="1" dirty="0">
                <a:solidFill>
                  <a:srgbClr val="000000"/>
                </a:solidFill>
              </a:rPr>
              <a:t> хорошо справляются со своей задачей и каждый день делают добрые дела!</a:t>
            </a:r>
          </a:p>
        </p:txBody>
      </p:sp>
      <p:pic>
        <p:nvPicPr>
          <p:cNvPr id="7" name="Picture 8" descr="C:\Users\Lenovo\Documents\Надя\Экология\logo-konkur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0"/>
            <a:ext cx="6273844" cy="439248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58775"/>
            <a:ext cx="8229600" cy="2409825"/>
          </a:xfrm>
          <a:ln/>
        </p:spPr>
        <p:txBody>
          <a:bodyPr>
            <a:norm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dirty="0">
                <a:solidFill>
                  <a:srgbClr val="FF0066"/>
                </a:solidFill>
              </a:rPr>
              <a:t/>
            </a:r>
            <a:br>
              <a:rPr lang="ru-RU" sz="4000" dirty="0">
                <a:solidFill>
                  <a:srgbClr val="FF0066"/>
                </a:solidFill>
              </a:rPr>
            </a:br>
            <a:endParaRPr lang="ru-RU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200" y="1166813"/>
            <a:ext cx="8229600" cy="509905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  <a:p>
            <a:pPr marL="0" indent="0" algn="ctr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ru-RU" sz="4000" dirty="0"/>
          </a:p>
        </p:txBody>
      </p:sp>
      <p:pic>
        <p:nvPicPr>
          <p:cNvPr id="4" name="Фильм про Эколят - Молодых защитников природы (3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148</Words>
  <Application>Microsoft Office PowerPoint</Application>
  <PresentationFormat>Экран (4:3)</PresentationFormat>
  <Paragraphs>40</Paragraphs>
  <Slides>11</Slides>
  <Notes>11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РЖД детский сад№25 </vt:lpstr>
      <vt:lpstr> </vt:lpstr>
      <vt:lpstr>    Весна пришла в лес. Природа ожила после долгой зимы.  На деревьях появились листочки. Распустились первые цветы. Птицы начали вить гнёзда и запели веселые песенки.  Все жители леса радовались весне и теплому солнышку.</vt:lpstr>
      <vt:lpstr>Презентация PowerPoint</vt:lpstr>
      <vt:lpstr>Презентация PowerPoint</vt:lpstr>
      <vt:lpstr>И лесной волшебник — Лесовичок  превратил желудей и ёлочку  в эколят — защитников природы.</vt:lpstr>
      <vt:lpstr> </vt:lpstr>
      <vt:lpstr>Презентация PowerPoint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№10 «Колосок» СКАЗКА  «КАК</dc:title>
  <dc:creator>Алина Жовницкая</dc:creator>
  <cp:lastModifiedBy>Пользователь</cp:lastModifiedBy>
  <cp:revision>40</cp:revision>
  <dcterms:created xsi:type="dcterms:W3CDTF">2016-11-02T21:35:09Z</dcterms:created>
  <dcterms:modified xsi:type="dcterms:W3CDTF">2025-01-22T15:30:51Z</dcterms:modified>
</cp:coreProperties>
</file>