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15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656" autoAdjust="0"/>
    <p:restoredTop sz="94662" autoAdjust="0"/>
  </p:normalViewPr>
  <p:slideViewPr>
    <p:cSldViewPr>
      <p:cViewPr varScale="1">
        <p:scale>
          <a:sx n="81" d="100"/>
          <a:sy n="81" d="100"/>
        </p:scale>
        <p:origin x="-94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BF590D-8A85-4A71-A3B1-39F0B80E9814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759137-6640-419A-9EAD-C69A93A7CC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85937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759137-6640-419A-9EAD-C69A93A7CCD1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03969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EC842-E209-4352-AD3B-ADA01F55E343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21D5-03AC-453A-B1F2-42F15E2D71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9111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EC842-E209-4352-AD3B-ADA01F55E343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21D5-03AC-453A-B1F2-42F15E2D71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31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EC842-E209-4352-AD3B-ADA01F55E343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21D5-03AC-453A-B1F2-42F15E2D71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1886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EC842-E209-4352-AD3B-ADA01F55E343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21D5-03AC-453A-B1F2-42F15E2D71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5606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EC842-E209-4352-AD3B-ADA01F55E343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21D5-03AC-453A-B1F2-42F15E2D71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93852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EC842-E209-4352-AD3B-ADA01F55E343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21D5-03AC-453A-B1F2-42F15E2D71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5537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EC842-E209-4352-AD3B-ADA01F55E343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21D5-03AC-453A-B1F2-42F15E2D71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55961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EC842-E209-4352-AD3B-ADA01F55E343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21D5-03AC-453A-B1F2-42F15E2D71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14003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EC842-E209-4352-AD3B-ADA01F55E343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21D5-03AC-453A-B1F2-42F15E2D71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4002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EC842-E209-4352-AD3B-ADA01F55E343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21D5-03AC-453A-B1F2-42F15E2D71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4030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EC842-E209-4352-AD3B-ADA01F55E343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21D5-03AC-453A-B1F2-42F15E2D71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82769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CEC842-E209-4352-AD3B-ADA01F55E343}" type="datetimeFigureOut">
              <a:rPr lang="ru-RU" smtClean="0"/>
              <a:t>26.04.2024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4C21D5-03AC-453A-B1F2-42F15E2D71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4819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vk.com/video-221061390_456239123" TargetMode="Externa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vk.com/kryshka_malyshka_vrn" TargetMode="External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7" name="TextBox 6"/>
          <p:cNvSpPr txBox="1"/>
          <p:nvPr/>
        </p:nvSpPr>
        <p:spPr>
          <a:xfrm>
            <a:off x="622225" y="1835532"/>
            <a:ext cx="5247990" cy="1375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</a:t>
            </a:r>
          </a:p>
          <a:p>
            <a:pPr algn="ctr">
              <a:lnSpc>
                <a:spcPct val="150000"/>
              </a:lnSpc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«ПРИКОСНИСЬ К ПРИРОДЕ СЕРДЦЕМ»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508104" y="5301208"/>
            <a:ext cx="302640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Выполнили воспитатели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Частного дошкольного образовательного учреждения  Детского сада №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103ОАО«РЖД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</a:p>
          <a:p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Садчикова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Марина Николаевна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Острикова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Татьяна Вячеславовна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6021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384088"/>
            <a:ext cx="2736304" cy="201622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1384088"/>
            <a:ext cx="2736304" cy="201622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9280" y="1384088"/>
            <a:ext cx="2808312" cy="201622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861048"/>
            <a:ext cx="2736304" cy="208823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3861048"/>
            <a:ext cx="2736304" cy="208823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9280" y="3861048"/>
            <a:ext cx="2808312" cy="208823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187624" y="188640"/>
            <a:ext cx="63658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Мастер-класс по изготовлению                    эко-кормушки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5201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1354" y="2168297"/>
            <a:ext cx="2920805" cy="255684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836711"/>
            <a:ext cx="3384376" cy="259228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836711"/>
            <a:ext cx="3528392" cy="259229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861048"/>
            <a:ext cx="3384376" cy="2592288"/>
          </a:xfrm>
          <a:prstGeom prst="rect">
            <a:avLst/>
          </a:prstGeom>
        </p:spPr>
      </p:pic>
      <p:sp>
        <p:nvSpPr>
          <p:cNvPr id="8" name="Овал 7"/>
          <p:cNvSpPr/>
          <p:nvPr/>
        </p:nvSpPr>
        <p:spPr>
          <a:xfrm>
            <a:off x="4551756" y="4365104"/>
            <a:ext cx="4412732" cy="21173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Экологическая акция «Покормите птиц зимой»</a:t>
            </a:r>
          </a:p>
          <a:p>
            <a:pPr algn="ctr"/>
            <a:r>
              <a:rPr lang="ru-RU" dirty="0" smtClean="0"/>
              <a:t>Цель акции – привлечь внимание детей и взрослых к зимующим птицам, чтобы облегчить для них период зимовки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691680" y="116632"/>
            <a:ext cx="59046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Экологическая акция «Покормите птиц зимой!»</a:t>
            </a:r>
            <a:endParaRPr lang="ru-RU" sz="2000" b="1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9201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723"/>
            <a:ext cx="9144000" cy="68697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3068960"/>
            <a:ext cx="3456384" cy="345638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89" y="260648"/>
            <a:ext cx="3922679" cy="266429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260648"/>
            <a:ext cx="3922679" cy="26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745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39552" y="3244334"/>
            <a:ext cx="67687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«СПАСИБО  ЗА ВНИМАНИЕ!»</a:t>
            </a:r>
            <a:endParaRPr lang="ru-RU" sz="3200" b="1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6635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292080" y="4149080"/>
            <a:ext cx="3024336" cy="17526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467544" y="1124744"/>
            <a:ext cx="6768752" cy="388843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ru-RU" sz="1800" b="1" i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</a:t>
            </a:r>
            <a:r>
              <a:rPr lang="ru-RU" sz="1800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Охрана окружающей среды – одна из наиболее актуальных проблем современности. Научно-технический прогресс неизбежно приводит к ухудшению экологической ситуации. Если в ближайшее  время люди не смогут научиться гуманно и бережно относится к природе, то планета погибнет, а вместе с ней и люди. </a:t>
            </a:r>
            <a:r>
              <a:rPr lang="ru-RU" sz="180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1800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ля того, чтобы этого не случилось, надо воспитывать экологическое сознание и ответственность за состояние окружающей среды с дошкольного возраста. Участвуя в экологических акциях, дети приходят к пониманию природных процессов, осознанно применяют полученные знания на практике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8203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460432" y="1916832"/>
            <a:ext cx="2875856" cy="1470025"/>
          </a:xfrm>
        </p:spPr>
        <p:txBody>
          <a:bodyPr>
            <a:norm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1341" y="3284984"/>
            <a:ext cx="4423805" cy="33843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11970"/>
            <a:ext cx="4971128" cy="325313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11560" y="188640"/>
            <a:ext cx="74168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Церемония награждения </a:t>
            </a:r>
            <a:r>
              <a:rPr lang="en-US" b="1" dirty="0" smtClean="0">
                <a:solidFill>
                  <a:srgbClr val="002060"/>
                </a:solidFill>
              </a:rPr>
              <a:t>X </a:t>
            </a:r>
            <a:r>
              <a:rPr lang="ru-RU" b="1" dirty="0" smtClean="0">
                <a:solidFill>
                  <a:srgbClr val="002060"/>
                </a:solidFill>
              </a:rPr>
              <a:t>Всероссийской конференции «Юные техники и изобретатели» в Государственной Думе Федерального Собрания Российской Федерации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9512" y="5157192"/>
            <a:ext cx="46085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hlinkClick r:id="rId6"/>
              </a:rPr>
              <a:t>https://vk.com/video-221061390_456239123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6466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1196752"/>
            <a:ext cx="3312368" cy="252028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196752"/>
            <a:ext cx="3240361" cy="252028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149080"/>
            <a:ext cx="3240361" cy="260704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4149080"/>
            <a:ext cx="3384376" cy="2607044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9361" y="2636912"/>
            <a:ext cx="2134767" cy="1728192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95536" y="436021"/>
            <a:ext cx="77768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Экологический </a:t>
            </a:r>
            <a:r>
              <a:rPr lang="ru-RU" sz="2400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акция «Вторая жизнь бумаги»</a:t>
            </a:r>
            <a:endParaRPr lang="ru-RU" sz="2400" b="1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338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662" y="1090072"/>
            <a:ext cx="4124338" cy="302433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3501008"/>
            <a:ext cx="4032448" cy="302433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690" y="4221088"/>
            <a:ext cx="3070282" cy="2422577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4860032" y="1090072"/>
            <a:ext cx="3888432" cy="2122904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«</a:t>
            </a:r>
            <a:r>
              <a:rPr lang="ru-RU" dirty="0" err="1" smtClean="0"/>
              <a:t>БумБатл</a:t>
            </a:r>
            <a:r>
              <a:rPr lang="ru-RU" dirty="0" smtClean="0"/>
              <a:t>» – это Всероссийская акция по сбору макулатуры в поддержку национального проекта «Экология»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763796" y="332656"/>
            <a:ext cx="56164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Сдавай макулатуру и помогай природе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9726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2204864"/>
            <a:ext cx="4104456" cy="331236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980728"/>
            <a:ext cx="3384376" cy="230425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980728"/>
            <a:ext cx="3383196" cy="2304256"/>
          </a:xfrm>
          <a:prstGeom prst="rect">
            <a:avLst/>
          </a:prstGeom>
        </p:spPr>
      </p:pic>
      <p:sp>
        <p:nvSpPr>
          <p:cNvPr id="11" name="Овал 10"/>
          <p:cNvSpPr/>
          <p:nvPr/>
        </p:nvSpPr>
        <p:spPr>
          <a:xfrm>
            <a:off x="5292080" y="4653136"/>
            <a:ext cx="3672408" cy="199452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Самая масштабная компания по </a:t>
            </a:r>
            <a:r>
              <a:rPr lang="ru-RU" dirty="0" err="1" smtClean="0"/>
              <a:t>лесовосстановлению</a:t>
            </a:r>
            <a:r>
              <a:rPr lang="ru-RU" dirty="0" smtClean="0"/>
              <a:t> в стране – всероссийская акция «Сохраним лес"</a:t>
            </a:r>
            <a:endParaRPr lang="ru-RU" dirty="0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7" y="3861048"/>
            <a:ext cx="3383195" cy="2592288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899592" y="0"/>
            <a:ext cx="73448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Юго-Восточной детской дороги </a:t>
            </a:r>
            <a:r>
              <a:rPr 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г.Лиски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были высажены ели и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установлены памятные таблички с именами Героев-железнодорожников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1207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2710407"/>
            <a:ext cx="5409546" cy="359891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60649"/>
            <a:ext cx="4896544" cy="349662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580112" y="260649"/>
            <a:ext cx="332131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0066"/>
                </a:solidFill>
              </a:rPr>
              <a:t>Аллею Героев продолжили две маленькие ели, привезённые волонтёрами группы «Звезда» из партизанского леса возле сожжённой фашистами вместе с людьми белорусской деревни Хатынь</a:t>
            </a:r>
            <a:endParaRPr lang="ru-RU" b="1" dirty="0">
              <a:solidFill>
                <a:srgbClr val="000066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7" y="4005064"/>
            <a:ext cx="288032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Юным железнодорожникам они будут напоминать о военной драме и непокорных людях, которые предпочли смерть предательству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1149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836712"/>
            <a:ext cx="4032448" cy="273630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836712"/>
            <a:ext cx="4032448" cy="273630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9" y="3717032"/>
            <a:ext cx="4032448" cy="295232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717032"/>
            <a:ext cx="4032448" cy="295232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23527" y="116632"/>
            <a:ext cx="84969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Крышка-малышка – российский эколого-благотворительный волонтёрский проект по сбору пластиковых крышек</a:t>
            </a:r>
            <a:endParaRPr lang="ru-RU" sz="2000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7804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1556792"/>
            <a:ext cx="3744416" cy="496855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52866"/>
            <a:ext cx="4752528" cy="346416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07415" y="5018759"/>
            <a:ext cx="37847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5"/>
              </a:rPr>
              <a:t>https://</a:t>
            </a:r>
            <a:r>
              <a:rPr lang="en-US" dirty="0" smtClean="0">
                <a:hlinkClick r:id="rId5"/>
              </a:rPr>
              <a:t>vk.com/kryshka_malyshka_vrn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0379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929</TotalTime>
  <Words>201</Words>
  <Application>Microsoft Office PowerPoint</Application>
  <PresentationFormat>Экран (4:3)</PresentationFormat>
  <Paragraphs>25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Актуальность Охрана окружающей среды – одна из наиболее актуальных проблем современности. Научно-технический прогресс неизбежно приводит к ухудшению экологической ситуации. Если в ближайшее  время люди не смогут научиться гуманно и бережно относится к природе, то планета погибнет, а вместе с ней и люди. Для того, чтобы этого не случилось, надо воспитывать экологическое сознание и ответственность за состояние окружающей среды с дошкольного возраста. Участвуя в экологических акциях, дети приходят к пониманию природных процессов, осознанно применяют полученные знания на практике.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Krokoz™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SKORLEON</dc:creator>
  <cp:lastModifiedBy>Пользователь</cp:lastModifiedBy>
  <cp:revision>76</cp:revision>
  <dcterms:created xsi:type="dcterms:W3CDTF">2012-11-08T16:39:51Z</dcterms:created>
  <dcterms:modified xsi:type="dcterms:W3CDTF">2024-04-26T08:30:46Z</dcterms:modified>
</cp:coreProperties>
</file>